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2B97646-F0B4-42C5-B26D-886BAD7326C3}" v="4" dt="2025-10-14T21:44:49.8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16" autoAdjust="0"/>
    <p:restoredTop sz="94660"/>
  </p:normalViewPr>
  <p:slideViewPr>
    <p:cSldViewPr snapToGrid="0">
      <p:cViewPr varScale="1">
        <p:scale>
          <a:sx n="93" d="100"/>
          <a:sy n="93" d="100"/>
        </p:scale>
        <p:origin x="1560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ristian Dröge" userId="66aed3002b95c696" providerId="LiveId" clId="{989F83BD-508E-495F-B84F-9FC88CAFC0A2}"/>
    <pc:docChg chg="undo custSel addSld modSld">
      <pc:chgData name="Christian Dröge" userId="66aed3002b95c696" providerId="LiveId" clId="{989F83BD-508E-495F-B84F-9FC88CAFC0A2}" dt="2025-10-14T21:46:08.498" v="92" actId="20577"/>
      <pc:docMkLst>
        <pc:docMk/>
      </pc:docMkLst>
      <pc:sldChg chg="modSp mod">
        <pc:chgData name="Christian Dröge" userId="66aed3002b95c696" providerId="LiveId" clId="{989F83BD-508E-495F-B84F-9FC88CAFC0A2}" dt="2025-10-14T21:46:03.919" v="90" actId="20577"/>
        <pc:sldMkLst>
          <pc:docMk/>
          <pc:sldMk cId="2938743729" sldId="256"/>
        </pc:sldMkLst>
        <pc:spChg chg="mod">
          <ac:chgData name="Christian Dröge" userId="66aed3002b95c696" providerId="LiveId" clId="{989F83BD-508E-495F-B84F-9FC88CAFC0A2}" dt="2025-10-14T21:33:57.257" v="6" actId="1076"/>
          <ac:spMkLst>
            <pc:docMk/>
            <pc:sldMk cId="2938743729" sldId="256"/>
            <ac:spMk id="18" creationId="{83ABE9FE-555D-79DA-DEF5-0506A855E575}"/>
          </ac:spMkLst>
        </pc:spChg>
        <pc:spChg chg="mod">
          <ac:chgData name="Christian Dröge" userId="66aed3002b95c696" providerId="LiveId" clId="{989F83BD-508E-495F-B84F-9FC88CAFC0A2}" dt="2025-10-14T21:35:29.704" v="19" actId="1038"/>
          <ac:spMkLst>
            <pc:docMk/>
            <pc:sldMk cId="2938743729" sldId="256"/>
            <ac:spMk id="19" creationId="{123585E7-B324-70EC-F524-AF639D46EFE8}"/>
          </ac:spMkLst>
        </pc:spChg>
        <pc:spChg chg="mod">
          <ac:chgData name="Christian Dröge" userId="66aed3002b95c696" providerId="LiveId" clId="{989F83BD-508E-495F-B84F-9FC88CAFC0A2}" dt="2025-10-14T21:35:38.419" v="23" actId="1036"/>
          <ac:spMkLst>
            <pc:docMk/>
            <pc:sldMk cId="2938743729" sldId="256"/>
            <ac:spMk id="26" creationId="{B9B5FC4F-EBEE-5F44-CEA8-62557F85CBC4}"/>
          </ac:spMkLst>
        </pc:spChg>
        <pc:spChg chg="mod">
          <ac:chgData name="Christian Dröge" userId="66aed3002b95c696" providerId="LiveId" clId="{989F83BD-508E-495F-B84F-9FC88CAFC0A2}" dt="2025-10-14T21:39:52.567" v="48" actId="207"/>
          <ac:spMkLst>
            <pc:docMk/>
            <pc:sldMk cId="2938743729" sldId="256"/>
            <ac:spMk id="29" creationId="{B73FFAFE-99BE-1B65-D978-FE6B218B299D}"/>
          </ac:spMkLst>
        </pc:spChg>
        <pc:spChg chg="mod">
          <ac:chgData name="Christian Dröge" userId="66aed3002b95c696" providerId="LiveId" clId="{989F83BD-508E-495F-B84F-9FC88CAFC0A2}" dt="2025-10-14T21:40:26.068" v="51" actId="14100"/>
          <ac:spMkLst>
            <pc:docMk/>
            <pc:sldMk cId="2938743729" sldId="256"/>
            <ac:spMk id="32" creationId="{D2D94D51-3973-5954-8F68-F0F029ADAD45}"/>
          </ac:spMkLst>
        </pc:spChg>
        <pc:spChg chg="mod">
          <ac:chgData name="Christian Dröge" userId="66aed3002b95c696" providerId="LiveId" clId="{989F83BD-508E-495F-B84F-9FC88CAFC0A2}" dt="2025-10-14T21:45:39.348" v="88" actId="20577"/>
          <ac:spMkLst>
            <pc:docMk/>
            <pc:sldMk cId="2938743729" sldId="256"/>
            <ac:spMk id="33" creationId="{7CED18A3-604C-7EEB-815D-0452D9712094}"/>
          </ac:spMkLst>
        </pc:spChg>
        <pc:spChg chg="mod">
          <ac:chgData name="Christian Dröge" userId="66aed3002b95c696" providerId="LiveId" clId="{989F83BD-508E-495F-B84F-9FC88CAFC0A2}" dt="2025-10-14T21:39:44.676" v="47" actId="207"/>
          <ac:spMkLst>
            <pc:docMk/>
            <pc:sldMk cId="2938743729" sldId="256"/>
            <ac:spMk id="50" creationId="{9C9F67A3-B8B2-8512-2578-284417B4F2AB}"/>
          </ac:spMkLst>
        </pc:spChg>
        <pc:spChg chg="mod">
          <ac:chgData name="Christian Dröge" userId="66aed3002b95c696" providerId="LiveId" clId="{989F83BD-508E-495F-B84F-9FC88CAFC0A2}" dt="2025-10-14T21:46:03.919" v="90" actId="20577"/>
          <ac:spMkLst>
            <pc:docMk/>
            <pc:sldMk cId="2938743729" sldId="256"/>
            <ac:spMk id="52" creationId="{83A3AA92-B556-2AD2-43B1-A4248D93831E}"/>
          </ac:spMkLst>
        </pc:spChg>
        <pc:spChg chg="mod">
          <ac:chgData name="Christian Dröge" userId="66aed3002b95c696" providerId="LiveId" clId="{989F83BD-508E-495F-B84F-9FC88CAFC0A2}" dt="2025-10-14T21:37:35.555" v="37" actId="20577"/>
          <ac:spMkLst>
            <pc:docMk/>
            <pc:sldMk cId="2938743729" sldId="256"/>
            <ac:spMk id="54" creationId="{4877CB07-44DE-1188-FAC4-9971DB162ECD}"/>
          </ac:spMkLst>
        </pc:spChg>
        <pc:spChg chg="mod">
          <ac:chgData name="Christian Dröge" userId="66aed3002b95c696" providerId="LiveId" clId="{989F83BD-508E-495F-B84F-9FC88CAFC0A2}" dt="2025-10-14T21:33:51.522" v="5" actId="1076"/>
          <ac:spMkLst>
            <pc:docMk/>
            <pc:sldMk cId="2938743729" sldId="256"/>
            <ac:spMk id="55" creationId="{7AB53225-6EBB-E644-98F7-0A89E78AC8A3}"/>
          </ac:spMkLst>
        </pc:spChg>
        <pc:spChg chg="mod">
          <ac:chgData name="Christian Dröge" userId="66aed3002b95c696" providerId="LiveId" clId="{989F83BD-508E-495F-B84F-9FC88CAFC0A2}" dt="2025-10-14T21:35:48.493" v="24" actId="1038"/>
          <ac:spMkLst>
            <pc:docMk/>
            <pc:sldMk cId="2938743729" sldId="256"/>
            <ac:spMk id="58" creationId="{675CB356-DDBF-F44A-271A-AC8AC7453B4E}"/>
          </ac:spMkLst>
        </pc:spChg>
        <pc:grpChg chg="mod">
          <ac:chgData name="Christian Dröge" userId="66aed3002b95c696" providerId="LiveId" clId="{989F83BD-508E-495F-B84F-9FC88CAFC0A2}" dt="2025-10-14T21:35:07.776" v="15" actId="1076"/>
          <ac:grpSpMkLst>
            <pc:docMk/>
            <pc:sldMk cId="2938743729" sldId="256"/>
            <ac:grpSpMk id="34" creationId="{0621A83E-C10C-A61B-38A2-5A8CB51C172F}"/>
          </ac:grpSpMkLst>
        </pc:grpChg>
      </pc:sldChg>
      <pc:sldChg chg="modSp add mod">
        <pc:chgData name="Christian Dröge" userId="66aed3002b95c696" providerId="LiveId" clId="{989F83BD-508E-495F-B84F-9FC88CAFC0A2}" dt="2025-10-14T21:46:08.498" v="92" actId="20577"/>
        <pc:sldMkLst>
          <pc:docMk/>
          <pc:sldMk cId="2554748633" sldId="257"/>
        </pc:sldMkLst>
        <pc:spChg chg="mod">
          <ac:chgData name="Christian Dröge" userId="66aed3002b95c696" providerId="LiveId" clId="{989F83BD-508E-495F-B84F-9FC88CAFC0A2}" dt="2025-10-14T21:45:26.524" v="85" actId="20577"/>
          <ac:spMkLst>
            <pc:docMk/>
            <pc:sldMk cId="2554748633" sldId="257"/>
            <ac:spMk id="33" creationId="{F379062F-8E04-A142-CBDC-57A48DB17D69}"/>
          </ac:spMkLst>
        </pc:spChg>
        <pc:spChg chg="mod">
          <ac:chgData name="Christian Dröge" userId="66aed3002b95c696" providerId="LiveId" clId="{989F83BD-508E-495F-B84F-9FC88CAFC0A2}" dt="2025-10-14T21:46:08.498" v="92" actId="20577"/>
          <ac:spMkLst>
            <pc:docMk/>
            <pc:sldMk cId="2554748633" sldId="257"/>
            <ac:spMk id="52" creationId="{985C5926-1E2E-A42B-3B35-6A21648CDC3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75A0AC-D3E3-031B-8F74-1FEA862D98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B120F5C-803A-95A5-2A6B-514929AB63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78FF54A-FF7A-DD02-447F-AF5A31570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8F74C-3F1D-44FC-8EF5-553260C009C8}" type="datetimeFigureOut">
              <a:rPr lang="de-DE" smtClean="0"/>
              <a:t>14.10.2025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CA9CA95-2361-AE5E-F852-9315F6ED61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08912F4-86F8-E082-18C0-D8B5D5163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B8326-184A-46AD-96FC-C7700208E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1081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BD3EF4-DE20-2D62-39F6-FB992E5B5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D1315FE-2E03-14C6-7BA2-BEFE353E5A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2FDE076-8A7A-E4A9-A22A-0468A6BE8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8F74C-3F1D-44FC-8EF5-553260C009C8}" type="datetimeFigureOut">
              <a:rPr lang="de-DE" smtClean="0"/>
              <a:t>14.10.2025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CA5D62F-9FB6-486F-3788-091F5535BB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933A0B7-B135-1685-52A8-8322B9BA3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B8326-184A-46AD-96FC-C7700208E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1812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328127B-0D7A-85D1-E8DB-CC7D008548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B677795-F93F-4DBA-00F0-D52039D8D6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808D633-0B12-A21B-8DD2-C7D88B7B81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8F74C-3F1D-44FC-8EF5-553260C009C8}" type="datetimeFigureOut">
              <a:rPr lang="de-DE" smtClean="0"/>
              <a:t>14.10.2025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5AFC735-2F9A-9D88-0508-59EC00E17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7ACC458-3A95-B4B4-7A01-83FFA5B4D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B8326-184A-46AD-96FC-C7700208E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0230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73AAC8-8F8D-0087-3014-DBD454CB79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CC30568-CEF1-5A61-9C7C-3AC479E1A9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135A4ED-B72D-29D9-3557-1A0BF85C95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8F74C-3F1D-44FC-8EF5-553260C009C8}" type="datetimeFigureOut">
              <a:rPr lang="de-DE" smtClean="0"/>
              <a:t>14.10.2025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FEA962A-C527-6096-72CA-A2ED96B720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2659F28-8D9A-162C-E77E-3F4171E8E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B8326-184A-46AD-96FC-C7700208E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5153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0190A9-E59B-A357-5790-BFF3A148D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CF4BEC2-57C0-955C-ADAD-EF5A96DFEE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5076CEB-1E08-A52A-3496-9B37C1E5C6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8F74C-3F1D-44FC-8EF5-553260C009C8}" type="datetimeFigureOut">
              <a:rPr lang="de-DE" smtClean="0"/>
              <a:t>14.10.2025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ED4EA9C-BE58-C798-7415-D6963E75F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0F7A5BA-0AD7-2A66-19BC-AF8D2FFA3E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B8326-184A-46AD-96FC-C7700208E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6370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E0A60A-4E59-8414-59DA-1234A97B4F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0C2ED59-DC0B-94CE-AE12-610B49739C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05C12C1-99F9-EB2D-51DD-F2B79120BC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8397759-A9F9-3384-0F53-52ACA0447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8F74C-3F1D-44FC-8EF5-553260C009C8}" type="datetimeFigureOut">
              <a:rPr lang="de-DE" smtClean="0"/>
              <a:t>14.10.2025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109AEF5-3A94-AEB7-7008-0F026227A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A52C12E-AFA7-7DA1-1B3C-FC3250D39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B8326-184A-46AD-96FC-C7700208E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5826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61123C-3773-49E2-5218-6E1D0DF2A1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30B6615-E59E-1FB8-1B2F-812FDB98ED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C69A3AF-63C6-F6DE-7CAD-08403C36A0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CB969C5-5100-4D92-8774-0AF1A9DAB2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517EA4CE-653F-C031-29A2-91A1C165B6B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B4D1128-D4D4-2343-EB77-0C5CC79589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8F74C-3F1D-44FC-8EF5-553260C009C8}" type="datetimeFigureOut">
              <a:rPr lang="de-DE" smtClean="0"/>
              <a:t>14.10.2025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4EF89EB4-D79C-3280-EEFA-1DC0579D9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51E94F73-C027-CFFE-816E-46132310D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B8326-184A-46AD-96FC-C7700208E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2516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5928C4-AC5E-B34E-3056-F22F879944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2703A98-6583-E5BC-E15C-A6117829DD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8F74C-3F1D-44FC-8EF5-553260C009C8}" type="datetimeFigureOut">
              <a:rPr lang="de-DE" smtClean="0"/>
              <a:t>14.10.2025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117A648-801F-6BEF-0EBD-7397803C0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7226627-2F2A-0090-FE13-5B6D7506D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B8326-184A-46AD-96FC-C7700208E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9060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55371C18-28C2-31DA-61B5-97DB6F47E8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8F74C-3F1D-44FC-8EF5-553260C009C8}" type="datetimeFigureOut">
              <a:rPr lang="de-DE" smtClean="0"/>
              <a:t>14.10.2025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8A37759-39EA-A291-E5DE-28FB85F1E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10CC585-C14C-33E3-AF33-81DE9D10F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B8326-184A-46AD-96FC-C7700208E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5962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2D02C3-FE3E-DADE-E74C-E28020F26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DC31088-302E-CFBE-6F01-779A4DA1E4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497A98E-2C1B-C615-DDD6-3E1ED63D94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3E6B731-A911-0B0F-D042-6D200E8445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8F74C-3F1D-44FC-8EF5-553260C009C8}" type="datetimeFigureOut">
              <a:rPr lang="de-DE" smtClean="0"/>
              <a:t>14.10.2025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A8E50F6-0B43-6E3D-EB66-A44237658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DD12CEA-BD72-F5C1-C98B-22D41AC8E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B8326-184A-46AD-96FC-C7700208E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0323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1AA4DB-F23C-1145-7BE0-2D7CEACB3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6CBCBAC1-4BF5-64D0-9BA2-3165C00E43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72EB4D3-34C6-336E-9CC3-D554AA4ABD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5735829-470F-7F6A-A12D-E8C94BA967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8F74C-3F1D-44FC-8EF5-553260C009C8}" type="datetimeFigureOut">
              <a:rPr lang="de-DE" smtClean="0"/>
              <a:t>14.10.2025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C46F8A3-9A3D-056B-50BD-F0E6442D8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4BA9DBC-173D-369F-68D2-0108957D0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B8326-184A-46AD-96FC-C7700208E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7117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772C20A-32DC-171A-A5B3-B898C4C56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3DD229E-A57E-BD71-F9EE-4659540340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45003E2-4FEA-3B75-6092-9A83F99D56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278F74C-3F1D-44FC-8EF5-553260C009C8}" type="datetimeFigureOut">
              <a:rPr lang="de-DE" smtClean="0"/>
              <a:t>14.10.2025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FC430E2-4EE5-254E-D193-34019956E0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6D0D088-467B-D514-94B3-6C234FA18D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0FB8326-184A-46AD-96FC-C7700208E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8899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2" descr="Picture">
            <a:extLst>
              <a:ext uri="{FF2B5EF4-FFF2-40B4-BE49-F238E27FC236}">
                <a16:creationId xmlns:a16="http://schemas.microsoft.com/office/drawing/2014/main" id="{00000000-0008-0000-0000-000003000000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253326" y="535379"/>
            <a:ext cx="3854768" cy="3538850"/>
          </a:xfrm>
          <a:prstGeom prst="rect">
            <a:avLst/>
          </a:prstGeom>
        </p:spPr>
      </p:pic>
      <p:pic>
        <p:nvPicPr>
          <p:cNvPr id="16" name="Image 1" descr="Picture">
            <a:extLst>
              <a:ext uri="{FF2B5EF4-FFF2-40B4-BE49-F238E27FC236}">
                <a16:creationId xmlns:a16="http://schemas.microsoft.com/office/drawing/2014/main" id="{00000000-0008-0000-0000-000002000000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551116" y="3557122"/>
            <a:ext cx="5640884" cy="3300878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0141ED67-4329-1E14-DA33-59A22275C8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378" y="5497887"/>
            <a:ext cx="6455738" cy="1087254"/>
          </a:xfrm>
          <a:prstGeom prst="rect">
            <a:avLst/>
          </a:prstGeom>
        </p:spPr>
      </p:pic>
      <p:sp>
        <p:nvSpPr>
          <p:cNvPr id="18" name="Titel 4">
            <a:extLst>
              <a:ext uri="{FF2B5EF4-FFF2-40B4-BE49-F238E27FC236}">
                <a16:creationId xmlns:a16="http://schemas.microsoft.com/office/drawing/2014/main" id="{83ABE9FE-555D-79DA-DEF5-0506A855E575}"/>
              </a:ext>
            </a:extLst>
          </p:cNvPr>
          <p:cNvSpPr>
            <a:spLocks noGrp="1"/>
          </p:cNvSpPr>
          <p:nvPr/>
        </p:nvSpPr>
        <p:spPr>
          <a:xfrm>
            <a:off x="127181" y="454223"/>
            <a:ext cx="4352784" cy="265697"/>
          </a:xfrm>
          <a:prstGeom prst="rect">
            <a:avLst/>
          </a:prstGeom>
        </p:spPr>
        <p:txBody>
          <a:bodyPr vert="horz" lIns="20253" tIns="20253" rIns="20253" bIns="20253" rtlCol="0" anchor="ctr">
            <a:noAutofit/>
          </a:bodyPr>
          <a:lstStyle>
            <a:lvl1pPr algn="l" defTabSz="806867" rtl="0" eaLnBrk="1" latinLnBrk="0" hangingPunct="1">
              <a:spcBef>
                <a:spcPct val="0"/>
              </a:spcBef>
              <a:buNone/>
              <a:defRPr sz="1765" b="1" i="0" kern="1200" cap="all" baseline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Projekt A (Projektnummer)</a:t>
            </a:r>
            <a:endParaRPr lang="de-DE" sz="1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platzhalter 5">
            <a:extLst>
              <a:ext uri="{FF2B5EF4-FFF2-40B4-BE49-F238E27FC236}">
                <a16:creationId xmlns:a16="http://schemas.microsoft.com/office/drawing/2014/main" id="{123585E7-B324-70EC-F524-AF639D46EFE8}"/>
              </a:ext>
            </a:extLst>
          </p:cNvPr>
          <p:cNvSpPr>
            <a:spLocks noGrp="1"/>
          </p:cNvSpPr>
          <p:nvPr/>
        </p:nvSpPr>
        <p:spPr>
          <a:xfrm>
            <a:off x="2203558" y="4129319"/>
            <a:ext cx="2223281" cy="1319227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/>
          <a:lstStyle>
            <a:lvl1pPr marL="0" indent="0" algn="l" defTabSz="806867" rtl="0" eaLnBrk="1" latinLnBrk="0" hangingPunct="1">
              <a:lnSpc>
                <a:spcPct val="150000"/>
              </a:lnSpc>
              <a:spcBef>
                <a:spcPts val="0"/>
              </a:spcBef>
              <a:buClr>
                <a:schemeClr val="accent4"/>
              </a:buClr>
              <a:buFont typeface="Arial" panose="020B0604020202020204" pitchFamily="34" charset="0"/>
              <a:buNone/>
              <a:tabLst>
                <a:tab pos="403433" algn="l"/>
              </a:tabLst>
              <a:defRPr sz="1235" b="1" kern="1200" baseline="0">
                <a:solidFill>
                  <a:srgbClr val="FFFFFF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03433" indent="0" algn="l" defTabSz="806867" rtl="0" eaLnBrk="1" latinLnBrk="0" hangingPunct="1">
              <a:lnSpc>
                <a:spcPts val="1324"/>
              </a:lnSpc>
              <a:spcBef>
                <a:spcPct val="20000"/>
              </a:spcBef>
              <a:buClr>
                <a:schemeClr val="accent4"/>
              </a:buClr>
              <a:buFont typeface="Arial" panose="020B0604020202020204" pitchFamily="34" charset="0"/>
              <a:buNone/>
              <a:defRPr sz="1235" b="1" kern="1200" baseline="0">
                <a:solidFill>
                  <a:srgbClr val="FFFFFF"/>
                </a:solidFill>
                <a:latin typeface="Trebuchet MS" panose="020B0603020202020204" pitchFamily="34" charset="0"/>
                <a:ea typeface="+mn-ea"/>
                <a:cs typeface="+mn-cs"/>
              </a:defRPr>
            </a:lvl2pPr>
            <a:lvl3pPr marL="806867" indent="0" algn="l" defTabSz="806867" rtl="0" eaLnBrk="1" latinLnBrk="0" hangingPunct="1">
              <a:lnSpc>
                <a:spcPts val="1324"/>
              </a:lnSpc>
              <a:spcBef>
                <a:spcPct val="20000"/>
              </a:spcBef>
              <a:buClr>
                <a:schemeClr val="accent4"/>
              </a:buClr>
              <a:buFont typeface="Arial" panose="020B0604020202020204" pitchFamily="34" charset="0"/>
              <a:buNone/>
              <a:defRPr sz="1235" b="1" kern="1200" baseline="0">
                <a:solidFill>
                  <a:srgbClr val="FFFFFF"/>
                </a:solidFill>
                <a:latin typeface="Trebuchet MS" panose="020B0603020202020204" pitchFamily="34" charset="0"/>
                <a:ea typeface="+mn-ea"/>
                <a:cs typeface="+mn-cs"/>
              </a:defRPr>
            </a:lvl3pPr>
            <a:lvl4pPr marL="1210300" indent="0" algn="l" defTabSz="806867" rtl="0" eaLnBrk="1" latinLnBrk="0" hangingPunct="1">
              <a:lnSpc>
                <a:spcPts val="1324"/>
              </a:lnSpc>
              <a:spcBef>
                <a:spcPct val="20000"/>
              </a:spcBef>
              <a:buClr>
                <a:schemeClr val="accent4"/>
              </a:buClr>
              <a:buFont typeface="Arial" panose="020B0604020202020204" pitchFamily="34" charset="0"/>
              <a:buNone/>
              <a:defRPr sz="1235" b="1" kern="1200" baseline="0">
                <a:solidFill>
                  <a:srgbClr val="FFFFFF"/>
                </a:solidFill>
                <a:latin typeface="Trebuchet MS" panose="020B0603020202020204" pitchFamily="34" charset="0"/>
                <a:ea typeface="+mn-ea"/>
                <a:cs typeface="+mn-cs"/>
              </a:defRPr>
            </a:lvl4pPr>
            <a:lvl5pPr marL="1613733" indent="0" algn="l" defTabSz="806867" rtl="0" eaLnBrk="1" latinLnBrk="0" hangingPunct="1">
              <a:lnSpc>
                <a:spcPts val="1324"/>
              </a:lnSpc>
              <a:spcBef>
                <a:spcPct val="20000"/>
              </a:spcBef>
              <a:buClr>
                <a:schemeClr val="accent4"/>
              </a:buClr>
              <a:buFont typeface="Arial" panose="020B0604020202020204" pitchFamily="34" charset="0"/>
              <a:buNone/>
              <a:defRPr sz="1235" b="1" kern="1200" baseline="0">
                <a:solidFill>
                  <a:srgbClr val="FFFFFF"/>
                </a:solidFill>
                <a:latin typeface="Trebuchet MS" panose="020B0603020202020204" pitchFamily="34" charset="0"/>
                <a:ea typeface="+mn-ea"/>
                <a:cs typeface="+mn-cs"/>
              </a:defRPr>
            </a:lvl5pPr>
            <a:lvl6pPr marL="2218883" indent="-201717" algn="l" defTabSz="80686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7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22316" indent="-201717" algn="l" defTabSz="80686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7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25750" indent="-201717" algn="l" defTabSz="80686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7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29183" indent="-201717" algn="l" defTabSz="80686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7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178721" algn="l"/>
              </a:tabLst>
            </a:pPr>
            <a:r>
              <a:rPr lang="de-DE" sz="1000" dirty="0">
                <a:solidFill>
                  <a:srgbClr val="3838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Risiken: </a:t>
            </a:r>
            <a:r>
              <a:rPr lang="de-DE" sz="1000" b="0" dirty="0" err="1">
                <a:solidFill>
                  <a:srgbClr val="3838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tbd</a:t>
            </a:r>
            <a:endParaRPr lang="en-US" sz="10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tabLst>
                <a:tab pos="178721" algn="l"/>
              </a:tabLst>
            </a:pPr>
            <a:endParaRPr lang="de-DE" sz="1000" b="0" dirty="0">
              <a:solidFill>
                <a:srgbClr val="38383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tabLst>
                <a:tab pos="178721" algn="l"/>
              </a:tabLst>
            </a:pPr>
            <a:endParaRPr lang="de-DE" sz="1000" dirty="0">
              <a:solidFill>
                <a:srgbClr val="38383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tabLst>
                <a:tab pos="178721" algn="l"/>
              </a:tabLst>
            </a:pPr>
            <a:endParaRPr lang="de-DE" sz="1000" dirty="0">
              <a:solidFill>
                <a:srgbClr val="38383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tabLst>
                <a:tab pos="178721" algn="l"/>
              </a:tabLst>
            </a:pPr>
            <a:endParaRPr lang="de-DE" sz="1000" dirty="0">
              <a:solidFill>
                <a:srgbClr val="38383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tabLst>
                <a:tab pos="178721" algn="l"/>
              </a:tabLst>
            </a:pPr>
            <a:endParaRPr lang="de-DE" sz="1000" dirty="0">
              <a:solidFill>
                <a:srgbClr val="38383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platzhalter 5">
            <a:extLst>
              <a:ext uri="{FF2B5EF4-FFF2-40B4-BE49-F238E27FC236}">
                <a16:creationId xmlns:a16="http://schemas.microsoft.com/office/drawing/2014/main" id="{BB0A5380-8894-B8FB-45A4-F1376F31B5CF}"/>
              </a:ext>
            </a:extLst>
          </p:cNvPr>
          <p:cNvSpPr txBox="1">
            <a:spLocks/>
          </p:cNvSpPr>
          <p:nvPr/>
        </p:nvSpPr>
        <p:spPr>
          <a:xfrm>
            <a:off x="4482473" y="4130310"/>
            <a:ext cx="2047739" cy="1318236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chemeClr val="accent4"/>
              </a:buClr>
              <a:tabLst>
                <a:tab pos="178721" algn="l"/>
              </a:tabLst>
            </a:pPr>
            <a:r>
              <a:rPr lang="de-DE" sz="1000" b="1" dirty="0">
                <a:solidFill>
                  <a:srgbClr val="3838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Herausforderungen: </a:t>
            </a:r>
            <a:r>
              <a:rPr lang="de-DE" sz="1000" dirty="0" err="1">
                <a:solidFill>
                  <a:srgbClr val="3838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tbd</a:t>
            </a:r>
            <a:endParaRPr lang="de-DE" sz="1000" dirty="0">
              <a:solidFill>
                <a:srgbClr val="38383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platzhalter 5">
            <a:extLst>
              <a:ext uri="{FF2B5EF4-FFF2-40B4-BE49-F238E27FC236}">
                <a16:creationId xmlns:a16="http://schemas.microsoft.com/office/drawing/2014/main" id="{D75153F3-9AB6-5CC8-2BF6-8E24A85D96F1}"/>
              </a:ext>
            </a:extLst>
          </p:cNvPr>
          <p:cNvSpPr txBox="1">
            <a:spLocks/>
          </p:cNvSpPr>
          <p:nvPr/>
        </p:nvSpPr>
        <p:spPr>
          <a:xfrm>
            <a:off x="146090" y="883579"/>
            <a:ext cx="6384122" cy="749504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00" b="1" dirty="0">
                <a:solidFill>
                  <a:srgbClr val="3838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Projektbeschreibung: </a:t>
            </a:r>
            <a:r>
              <a:rPr lang="de-DE" sz="1000" dirty="0" err="1">
                <a:solidFill>
                  <a:srgbClr val="3838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tbd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000" b="1" dirty="0">
              <a:solidFill>
                <a:srgbClr val="38383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4" name="Textplatzhalter 5">
            <a:extLst>
              <a:ext uri="{FF2B5EF4-FFF2-40B4-BE49-F238E27FC236}">
                <a16:creationId xmlns:a16="http://schemas.microsoft.com/office/drawing/2014/main" id="{60A530CE-2C9A-3A86-9FED-9D11D39C0D32}"/>
              </a:ext>
            </a:extLst>
          </p:cNvPr>
          <p:cNvSpPr txBox="1">
            <a:spLocks/>
          </p:cNvSpPr>
          <p:nvPr/>
        </p:nvSpPr>
        <p:spPr>
          <a:xfrm>
            <a:off x="134281" y="4129319"/>
            <a:ext cx="2004619" cy="1319227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/>
          <a:lstStyle>
            <a:defPPr>
              <a:defRPr lang="de-DE"/>
            </a:defPPr>
            <a:lvl1pPr indent="0" defTabSz="806867">
              <a:lnSpc>
                <a:spcPct val="150000"/>
              </a:lnSpc>
              <a:spcBef>
                <a:spcPts val="0"/>
              </a:spcBef>
              <a:buClr>
                <a:schemeClr val="accent4"/>
              </a:buClr>
              <a:buFont typeface="Arial" panose="020B0604020202020204" pitchFamily="34" charset="0"/>
              <a:buNone/>
              <a:tabLst>
                <a:tab pos="178721" algn="l"/>
              </a:tabLst>
              <a:defRPr sz="1400" b="1" baseline="0">
                <a:solidFill>
                  <a:srgbClr val="383838"/>
                </a:solidFill>
                <a:latin typeface="Trebuchet MS" panose="020B0603020202020204" pitchFamily="34" charset="0"/>
              </a:defRPr>
            </a:lvl1pPr>
            <a:lvl2pPr marL="403433" indent="0" defTabSz="806867">
              <a:lnSpc>
                <a:spcPts val="1324"/>
              </a:lnSpc>
              <a:spcBef>
                <a:spcPct val="20000"/>
              </a:spcBef>
              <a:buClr>
                <a:schemeClr val="accent4"/>
              </a:buClr>
              <a:buFont typeface="Arial" panose="020B0604020202020204" pitchFamily="34" charset="0"/>
              <a:buNone/>
              <a:defRPr sz="1235" b="1" baseline="0">
                <a:solidFill>
                  <a:srgbClr val="FFFFFF"/>
                </a:solidFill>
                <a:latin typeface="Trebuchet MS" panose="020B0603020202020204" pitchFamily="34" charset="0"/>
              </a:defRPr>
            </a:lvl2pPr>
            <a:lvl3pPr marL="806867" indent="0" defTabSz="806867">
              <a:lnSpc>
                <a:spcPts val="1324"/>
              </a:lnSpc>
              <a:spcBef>
                <a:spcPct val="20000"/>
              </a:spcBef>
              <a:buClr>
                <a:schemeClr val="accent4"/>
              </a:buClr>
              <a:buFont typeface="Arial" panose="020B0604020202020204" pitchFamily="34" charset="0"/>
              <a:buNone/>
              <a:defRPr sz="1235" b="1" baseline="0">
                <a:solidFill>
                  <a:srgbClr val="FFFFFF"/>
                </a:solidFill>
                <a:latin typeface="Trebuchet MS" panose="020B0603020202020204" pitchFamily="34" charset="0"/>
              </a:defRPr>
            </a:lvl3pPr>
            <a:lvl4pPr marL="1210300" indent="0" defTabSz="806867">
              <a:lnSpc>
                <a:spcPts val="1324"/>
              </a:lnSpc>
              <a:spcBef>
                <a:spcPct val="20000"/>
              </a:spcBef>
              <a:buClr>
                <a:schemeClr val="accent4"/>
              </a:buClr>
              <a:buFont typeface="Arial" panose="020B0604020202020204" pitchFamily="34" charset="0"/>
              <a:buNone/>
              <a:defRPr sz="1235" b="1" baseline="0">
                <a:solidFill>
                  <a:srgbClr val="FFFFFF"/>
                </a:solidFill>
                <a:latin typeface="Trebuchet MS" panose="020B0603020202020204" pitchFamily="34" charset="0"/>
              </a:defRPr>
            </a:lvl4pPr>
            <a:lvl5pPr marL="1613733" indent="0" defTabSz="806867">
              <a:lnSpc>
                <a:spcPts val="1324"/>
              </a:lnSpc>
              <a:spcBef>
                <a:spcPct val="20000"/>
              </a:spcBef>
              <a:buClr>
                <a:schemeClr val="accent4"/>
              </a:buClr>
              <a:buFont typeface="Arial" panose="020B0604020202020204" pitchFamily="34" charset="0"/>
              <a:buNone/>
              <a:defRPr sz="1235" b="1" baseline="0">
                <a:solidFill>
                  <a:srgbClr val="FFFFFF"/>
                </a:solidFill>
                <a:latin typeface="Trebuchet MS" panose="020B0603020202020204" pitchFamily="34" charset="0"/>
              </a:defRPr>
            </a:lvl5pPr>
            <a:lvl6pPr marL="2218883" indent="-201717" defTabSz="806867">
              <a:spcBef>
                <a:spcPct val="20000"/>
              </a:spcBef>
              <a:buFont typeface="Arial" panose="020B0604020202020204" pitchFamily="34" charset="0"/>
              <a:buChar char="•"/>
              <a:defRPr sz="1765"/>
            </a:lvl6pPr>
            <a:lvl7pPr marL="2622316" indent="-201717" defTabSz="806867">
              <a:spcBef>
                <a:spcPct val="20000"/>
              </a:spcBef>
              <a:buFont typeface="Arial" panose="020B0604020202020204" pitchFamily="34" charset="0"/>
              <a:buChar char="•"/>
              <a:defRPr sz="1765"/>
            </a:lvl7pPr>
            <a:lvl8pPr marL="3025750" indent="-201717" defTabSz="806867">
              <a:spcBef>
                <a:spcPct val="20000"/>
              </a:spcBef>
              <a:buFont typeface="Arial" panose="020B0604020202020204" pitchFamily="34" charset="0"/>
              <a:buChar char="•"/>
              <a:defRPr sz="1765"/>
            </a:lvl8pPr>
            <a:lvl9pPr marL="3429183" indent="-201717" defTabSz="806867">
              <a:spcBef>
                <a:spcPct val="20000"/>
              </a:spcBef>
              <a:buFont typeface="Arial" panose="020B0604020202020204" pitchFamily="34" charset="0"/>
              <a:buChar char="•"/>
              <a:defRPr sz="1765"/>
            </a:lvl9pPr>
          </a:lstStyle>
          <a:p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Nächsten Termine: </a:t>
            </a:r>
            <a:r>
              <a:rPr lang="de-DE" sz="1000" b="0" dirty="0" err="1">
                <a:latin typeface="Arial" panose="020B0604020202020204" pitchFamily="34" charset="0"/>
                <a:cs typeface="Arial" panose="020B0604020202020204" pitchFamily="34" charset="0"/>
              </a:rPr>
              <a:t>tbd</a:t>
            </a:r>
            <a:endParaRPr lang="en-US" sz="10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0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platzhalter 5">
            <a:extLst>
              <a:ext uri="{FF2B5EF4-FFF2-40B4-BE49-F238E27FC236}">
                <a16:creationId xmlns:a16="http://schemas.microsoft.com/office/drawing/2014/main" id="{843A25B7-A450-AEB4-F586-D20BE8D001BE}"/>
              </a:ext>
            </a:extLst>
          </p:cNvPr>
          <p:cNvSpPr txBox="1">
            <a:spLocks/>
          </p:cNvSpPr>
          <p:nvPr/>
        </p:nvSpPr>
        <p:spPr>
          <a:xfrm>
            <a:off x="146089" y="2467237"/>
            <a:ext cx="6384123" cy="749504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00" b="1" dirty="0">
                <a:solidFill>
                  <a:srgbClr val="3838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Letzte Woche bis heute erledigt (Aufgaben): </a:t>
            </a:r>
            <a:r>
              <a:rPr lang="de-DE" sz="1000" dirty="0" err="1">
                <a:solidFill>
                  <a:srgbClr val="3838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tbd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000" b="1" dirty="0">
              <a:solidFill>
                <a:srgbClr val="38383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br>
              <a:rPr lang="de-DE" sz="900" dirty="0">
                <a:solidFill>
                  <a:srgbClr val="383838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900" dirty="0">
              <a:solidFill>
                <a:srgbClr val="38383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platzhalter 5">
            <a:extLst>
              <a:ext uri="{FF2B5EF4-FFF2-40B4-BE49-F238E27FC236}">
                <a16:creationId xmlns:a16="http://schemas.microsoft.com/office/drawing/2014/main" id="{B9B5FC4F-EBEE-5F44-CEA8-62557F85CBC4}"/>
              </a:ext>
            </a:extLst>
          </p:cNvPr>
          <p:cNvSpPr txBox="1">
            <a:spLocks/>
          </p:cNvSpPr>
          <p:nvPr/>
        </p:nvSpPr>
        <p:spPr>
          <a:xfrm>
            <a:off x="129689" y="3310222"/>
            <a:ext cx="6400523" cy="739417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00" b="1" dirty="0">
                <a:solidFill>
                  <a:srgbClr val="3838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Nächste Woche geplant (Aufgaben): </a:t>
            </a:r>
            <a:r>
              <a:rPr lang="de-DE" sz="1000" dirty="0" err="1">
                <a:solidFill>
                  <a:srgbClr val="3838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tbd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feld 71">
            <a:extLst>
              <a:ext uri="{FF2B5EF4-FFF2-40B4-BE49-F238E27FC236}">
                <a16:creationId xmlns:a16="http://schemas.microsoft.com/office/drawing/2014/main" id="{7CED18A3-604C-7EEB-815D-0452D9712094}"/>
              </a:ext>
            </a:extLst>
          </p:cNvPr>
          <p:cNvSpPr txBox="1"/>
          <p:nvPr/>
        </p:nvSpPr>
        <p:spPr>
          <a:xfrm>
            <a:off x="9659583" y="20548"/>
            <a:ext cx="2513367" cy="792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Report Date: 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30-Apr 2025</a:t>
            </a:r>
          </a:p>
          <a:p>
            <a:pPr algn="r"/>
            <a:r>
              <a:rPr lang="de-DE" sz="1050" b="1" dirty="0">
                <a:latin typeface="Arial" panose="020B0604020202020204" pitchFamily="34" charset="0"/>
                <a:cs typeface="Arial" panose="020B0604020202020204" pitchFamily="34" charset="0"/>
              </a:rPr>
              <a:t>Projekt Start Datum: 01-Mar-2025</a:t>
            </a:r>
          </a:p>
          <a:p>
            <a:pPr algn="r"/>
            <a:r>
              <a:rPr lang="de-DE" sz="1050" b="1" dirty="0">
                <a:latin typeface="Arial" panose="020B0604020202020204" pitchFamily="34" charset="0"/>
                <a:cs typeface="Arial" panose="020B0604020202020204" pitchFamily="34" charset="0"/>
              </a:rPr>
              <a:t>Projekt Ziel Datum: 30-Jun-2025</a:t>
            </a:r>
          </a:p>
          <a:p>
            <a:pPr algn="r"/>
            <a:endParaRPr lang="de-DE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4" name="Gruppieren 33">
            <a:extLst>
              <a:ext uri="{FF2B5EF4-FFF2-40B4-BE49-F238E27FC236}">
                <a16:creationId xmlns:a16="http://schemas.microsoft.com/office/drawing/2014/main" id="{0621A83E-C10C-A61B-38A2-5A8CB51C172F}"/>
              </a:ext>
            </a:extLst>
          </p:cNvPr>
          <p:cNvGrpSpPr/>
          <p:nvPr/>
        </p:nvGrpSpPr>
        <p:grpSpPr>
          <a:xfrm>
            <a:off x="7028576" y="1344632"/>
            <a:ext cx="1203864" cy="946803"/>
            <a:chOff x="1349979" y="1408717"/>
            <a:chExt cx="373576" cy="403694"/>
          </a:xfrm>
        </p:grpSpPr>
        <p:sp>
          <p:nvSpPr>
            <p:cNvPr id="36" name="Rechteck 35">
              <a:extLst>
                <a:ext uri="{FF2B5EF4-FFF2-40B4-BE49-F238E27FC236}">
                  <a16:creationId xmlns:a16="http://schemas.microsoft.com/office/drawing/2014/main" id="{A87B25CE-8D06-2444-0363-B05B28B84258}"/>
                </a:ext>
              </a:extLst>
            </p:cNvPr>
            <p:cNvSpPr/>
            <p:nvPr/>
          </p:nvSpPr>
          <p:spPr>
            <a:xfrm>
              <a:off x="1349979" y="1408717"/>
              <a:ext cx="302818" cy="104547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9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</a:t>
              </a:r>
            </a:p>
          </p:txBody>
        </p:sp>
        <p:sp>
          <p:nvSpPr>
            <p:cNvPr id="38" name="Rechteck 37">
              <a:extLst>
                <a:ext uri="{FF2B5EF4-FFF2-40B4-BE49-F238E27FC236}">
                  <a16:creationId xmlns:a16="http://schemas.microsoft.com/office/drawing/2014/main" id="{59FE155B-91BC-7C53-6CAC-343A7241C22E}"/>
                </a:ext>
              </a:extLst>
            </p:cNvPr>
            <p:cNvSpPr/>
            <p:nvPr/>
          </p:nvSpPr>
          <p:spPr>
            <a:xfrm>
              <a:off x="1349979" y="1513355"/>
              <a:ext cx="302818" cy="104548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Rechteck 42">
              <a:extLst>
                <a:ext uri="{FF2B5EF4-FFF2-40B4-BE49-F238E27FC236}">
                  <a16:creationId xmlns:a16="http://schemas.microsoft.com/office/drawing/2014/main" id="{808A42AC-B8B6-AE88-CE4E-7A40511877C7}"/>
                </a:ext>
              </a:extLst>
            </p:cNvPr>
            <p:cNvSpPr/>
            <p:nvPr/>
          </p:nvSpPr>
          <p:spPr>
            <a:xfrm>
              <a:off x="1349979" y="1616197"/>
              <a:ext cx="302818" cy="98420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Rechteck 43">
              <a:extLst>
                <a:ext uri="{FF2B5EF4-FFF2-40B4-BE49-F238E27FC236}">
                  <a16:creationId xmlns:a16="http://schemas.microsoft.com/office/drawing/2014/main" id="{A02CBAF0-C40D-0463-5EC6-DA1647B6BC80}"/>
                </a:ext>
              </a:extLst>
            </p:cNvPr>
            <p:cNvSpPr/>
            <p:nvPr/>
          </p:nvSpPr>
          <p:spPr>
            <a:xfrm>
              <a:off x="1349979" y="1713991"/>
              <a:ext cx="302818" cy="98420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Rechteck 44">
              <a:extLst>
                <a:ext uri="{FF2B5EF4-FFF2-40B4-BE49-F238E27FC236}">
                  <a16:creationId xmlns:a16="http://schemas.microsoft.com/office/drawing/2014/main" id="{1973CD03-F86F-8F8D-5674-3C3ED5C0E641}"/>
                </a:ext>
              </a:extLst>
            </p:cNvPr>
            <p:cNvSpPr/>
            <p:nvPr/>
          </p:nvSpPr>
          <p:spPr>
            <a:xfrm>
              <a:off x="1420737" y="1408717"/>
              <a:ext cx="302818" cy="104547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9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Total Status</a:t>
              </a:r>
            </a:p>
          </p:txBody>
        </p:sp>
        <p:sp>
          <p:nvSpPr>
            <p:cNvPr id="46" name="Rechteck 45">
              <a:extLst>
                <a:ext uri="{FF2B5EF4-FFF2-40B4-BE49-F238E27FC236}">
                  <a16:creationId xmlns:a16="http://schemas.microsoft.com/office/drawing/2014/main" id="{1B8A22AA-3DCB-C518-A87D-F3BD8B6ED32A}"/>
                </a:ext>
              </a:extLst>
            </p:cNvPr>
            <p:cNvSpPr/>
            <p:nvPr/>
          </p:nvSpPr>
          <p:spPr>
            <a:xfrm>
              <a:off x="1420737" y="1513355"/>
              <a:ext cx="302818" cy="104548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9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Milestones</a:t>
              </a:r>
            </a:p>
          </p:txBody>
        </p:sp>
        <p:sp>
          <p:nvSpPr>
            <p:cNvPr id="48" name="Rechteck 47">
              <a:extLst>
                <a:ext uri="{FF2B5EF4-FFF2-40B4-BE49-F238E27FC236}">
                  <a16:creationId xmlns:a16="http://schemas.microsoft.com/office/drawing/2014/main" id="{967A4866-DD4C-EF6C-9C6B-0BB09867AD30}"/>
                </a:ext>
              </a:extLst>
            </p:cNvPr>
            <p:cNvSpPr/>
            <p:nvPr/>
          </p:nvSpPr>
          <p:spPr>
            <a:xfrm>
              <a:off x="1420737" y="1616197"/>
              <a:ext cx="302818" cy="98420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9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Costs</a:t>
              </a:r>
            </a:p>
          </p:txBody>
        </p:sp>
        <p:sp>
          <p:nvSpPr>
            <p:cNvPr id="50" name="Rechteck 49">
              <a:extLst>
                <a:ext uri="{FF2B5EF4-FFF2-40B4-BE49-F238E27FC236}">
                  <a16:creationId xmlns:a16="http://schemas.microsoft.com/office/drawing/2014/main" id="{9C9F67A3-B8B2-8512-2578-284417B4F2AB}"/>
                </a:ext>
              </a:extLst>
            </p:cNvPr>
            <p:cNvSpPr/>
            <p:nvPr/>
          </p:nvSpPr>
          <p:spPr>
            <a:xfrm>
              <a:off x="1420737" y="1713991"/>
              <a:ext cx="302818" cy="98420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9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Resources</a:t>
              </a:r>
            </a:p>
          </p:txBody>
        </p:sp>
      </p:grpSp>
      <p:sp>
        <p:nvSpPr>
          <p:cNvPr id="52" name="Textfeld 51">
            <a:extLst>
              <a:ext uri="{FF2B5EF4-FFF2-40B4-BE49-F238E27FC236}">
                <a16:creationId xmlns:a16="http://schemas.microsoft.com/office/drawing/2014/main" id="{83A3AA92-B556-2AD2-43B1-A4248D93831E}"/>
              </a:ext>
            </a:extLst>
          </p:cNvPr>
          <p:cNvSpPr txBox="1"/>
          <p:nvPr/>
        </p:nvSpPr>
        <p:spPr>
          <a:xfrm>
            <a:off x="6524465" y="89100"/>
            <a:ext cx="29599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Verbrauch/Budget in €:   	52/150k €</a:t>
            </a:r>
          </a:p>
          <a:p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Gesamtstatus in %:         	28,5%</a:t>
            </a:r>
          </a:p>
          <a:p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Projektleiter/</a:t>
            </a:r>
            <a:r>
              <a:rPr lang="de-DE" sz="1000" dirty="0" err="1">
                <a:latin typeface="Arial" panose="020B0604020202020204" pitchFamily="34" charset="0"/>
                <a:cs typeface="Arial" panose="020B0604020202020204" pitchFamily="34" charset="0"/>
              </a:rPr>
              <a:t>Product</a:t>
            </a:r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>
                <a:latin typeface="Arial" panose="020B0604020202020204" pitchFamily="34" charset="0"/>
                <a:cs typeface="Arial" panose="020B0604020202020204" pitchFamily="34" charset="0"/>
              </a:rPr>
              <a:t>Owner</a:t>
            </a:r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:	Christian Dröge</a:t>
            </a:r>
          </a:p>
          <a:p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Bereich:		Controlling</a:t>
            </a:r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4877CB07-44DE-1188-FAC4-9971DB162ECD}"/>
              </a:ext>
            </a:extLst>
          </p:cNvPr>
          <p:cNvSpPr txBox="1"/>
          <p:nvPr/>
        </p:nvSpPr>
        <p:spPr>
          <a:xfrm>
            <a:off x="6906669" y="95738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b="1" dirty="0">
                <a:latin typeface="Arial" panose="020B0604020202020204" pitchFamily="34" charset="0"/>
                <a:cs typeface="Arial" panose="020B0604020202020204" pitchFamily="34" charset="0"/>
              </a:rPr>
              <a:t>Status</a:t>
            </a:r>
          </a:p>
          <a:p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Vorwoche/Aktuell </a:t>
            </a:r>
          </a:p>
        </p:txBody>
      </p:sp>
      <p:sp>
        <p:nvSpPr>
          <p:cNvPr id="55" name="Titel 54">
            <a:extLst>
              <a:ext uri="{FF2B5EF4-FFF2-40B4-BE49-F238E27FC236}">
                <a16:creationId xmlns:a16="http://schemas.microsoft.com/office/drawing/2014/main" id="{7AB53225-6EBB-E644-98F7-0A89E78AC8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272" y="30233"/>
            <a:ext cx="3892541" cy="390026"/>
          </a:xfrm>
        </p:spPr>
        <p:txBody>
          <a:bodyPr>
            <a:no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Projektstatusbericht</a:t>
            </a:r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FA9C2BAC-5717-32F4-5B38-8A933EA2928D}"/>
              </a:ext>
            </a:extLst>
          </p:cNvPr>
          <p:cNvSpPr/>
          <p:nvPr/>
        </p:nvSpPr>
        <p:spPr>
          <a:xfrm>
            <a:off x="6211545" y="4191554"/>
            <a:ext cx="177210" cy="168771"/>
          </a:xfrm>
          <a:prstGeom prst="ellipse">
            <a:avLst/>
          </a:prstGeom>
          <a:solidFill>
            <a:srgbClr val="92D050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79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2C7AD3F9-3AB6-8EF1-A902-E66AD24FC3CA}"/>
              </a:ext>
            </a:extLst>
          </p:cNvPr>
          <p:cNvSpPr/>
          <p:nvPr/>
        </p:nvSpPr>
        <p:spPr>
          <a:xfrm>
            <a:off x="4072239" y="4188717"/>
            <a:ext cx="177210" cy="168771"/>
          </a:xfrm>
          <a:prstGeom prst="ellipse">
            <a:avLst/>
          </a:prstGeom>
          <a:solidFill>
            <a:srgbClr val="FFFF00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79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B73FFAFE-99BE-1B65-D978-FE6B218B299D}"/>
              </a:ext>
            </a:extLst>
          </p:cNvPr>
          <p:cNvSpPr/>
          <p:nvPr/>
        </p:nvSpPr>
        <p:spPr>
          <a:xfrm>
            <a:off x="4157197" y="4188717"/>
            <a:ext cx="177210" cy="168771"/>
          </a:xfrm>
          <a:prstGeom prst="ellipse">
            <a:avLst/>
          </a:prstGeom>
          <a:solidFill>
            <a:srgbClr val="FFFF00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79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D2D94D51-3973-5954-8F68-F0F029ADAD45}"/>
              </a:ext>
            </a:extLst>
          </p:cNvPr>
          <p:cNvSpPr/>
          <p:nvPr/>
        </p:nvSpPr>
        <p:spPr>
          <a:xfrm>
            <a:off x="6303616" y="4188718"/>
            <a:ext cx="177210" cy="168770"/>
          </a:xfrm>
          <a:prstGeom prst="ellipse">
            <a:avLst/>
          </a:prstGeom>
          <a:solidFill>
            <a:srgbClr val="FFFF00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797" dirty="0">
              <a:solidFill>
                <a:srgbClr val="FF0000"/>
              </a:solidFill>
              <a:highlight>
                <a:srgbClr val="FF00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platzhalter 5">
            <a:extLst>
              <a:ext uri="{FF2B5EF4-FFF2-40B4-BE49-F238E27FC236}">
                <a16:creationId xmlns:a16="http://schemas.microsoft.com/office/drawing/2014/main" id="{16B38C6D-D43C-DF47-B776-72A279F62526}"/>
              </a:ext>
            </a:extLst>
          </p:cNvPr>
          <p:cNvSpPr txBox="1">
            <a:spLocks/>
          </p:cNvSpPr>
          <p:nvPr/>
        </p:nvSpPr>
        <p:spPr>
          <a:xfrm>
            <a:off x="146090" y="1719676"/>
            <a:ext cx="3100544" cy="645523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00" b="1" dirty="0">
                <a:solidFill>
                  <a:srgbClr val="3838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Projektziele /Leistungsumfang: </a:t>
            </a:r>
            <a:r>
              <a:rPr lang="de-DE" sz="1000" dirty="0" err="1">
                <a:solidFill>
                  <a:srgbClr val="3838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tbd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000" b="1" dirty="0">
              <a:solidFill>
                <a:srgbClr val="38383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7" name="Textplatzhalter 5">
            <a:extLst>
              <a:ext uri="{FF2B5EF4-FFF2-40B4-BE49-F238E27FC236}">
                <a16:creationId xmlns:a16="http://schemas.microsoft.com/office/drawing/2014/main" id="{6956AEF3-2F96-5F9A-2828-2A2BF64A2FDF}"/>
              </a:ext>
            </a:extLst>
          </p:cNvPr>
          <p:cNvSpPr txBox="1">
            <a:spLocks/>
          </p:cNvSpPr>
          <p:nvPr/>
        </p:nvSpPr>
        <p:spPr>
          <a:xfrm>
            <a:off x="3339719" y="1719676"/>
            <a:ext cx="3190493" cy="643106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00" b="1" dirty="0">
                <a:solidFill>
                  <a:srgbClr val="3838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Nutzen / Business Value: </a:t>
            </a:r>
            <a:r>
              <a:rPr lang="de-DE" sz="1000" dirty="0" err="1">
                <a:solidFill>
                  <a:srgbClr val="3838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tbd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000" b="1" dirty="0">
              <a:solidFill>
                <a:srgbClr val="38383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8" name="Textplatzhalter 5">
            <a:extLst>
              <a:ext uri="{FF2B5EF4-FFF2-40B4-BE49-F238E27FC236}">
                <a16:creationId xmlns:a16="http://schemas.microsoft.com/office/drawing/2014/main" id="{675CB356-DDBF-F44A-271A-AC8AC7453B4E}"/>
              </a:ext>
            </a:extLst>
          </p:cNvPr>
          <p:cNvSpPr txBox="1">
            <a:spLocks/>
          </p:cNvSpPr>
          <p:nvPr/>
        </p:nvSpPr>
        <p:spPr>
          <a:xfrm>
            <a:off x="6581527" y="2467237"/>
            <a:ext cx="1660438" cy="1230698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00" b="1" dirty="0">
                <a:solidFill>
                  <a:srgbClr val="3838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Status-Kommentar:</a:t>
            </a:r>
          </a:p>
          <a:p>
            <a:r>
              <a:rPr lang="de-DE" sz="1000" dirty="0" err="1">
                <a:solidFill>
                  <a:srgbClr val="3838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tbd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38743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46B9A2F-A275-2936-6EC9-0960847C59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2" descr="Picture">
            <a:extLst>
              <a:ext uri="{FF2B5EF4-FFF2-40B4-BE49-F238E27FC236}">
                <a16:creationId xmlns:a16="http://schemas.microsoft.com/office/drawing/2014/main" id="{308F314F-71E9-F7DF-B5D4-7D0200B09C72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253326" y="535379"/>
            <a:ext cx="3854768" cy="3538850"/>
          </a:xfrm>
          <a:prstGeom prst="rect">
            <a:avLst/>
          </a:prstGeom>
        </p:spPr>
      </p:pic>
      <p:pic>
        <p:nvPicPr>
          <p:cNvPr id="16" name="Image 1" descr="Picture">
            <a:extLst>
              <a:ext uri="{FF2B5EF4-FFF2-40B4-BE49-F238E27FC236}">
                <a16:creationId xmlns:a16="http://schemas.microsoft.com/office/drawing/2014/main" id="{C3F317D1-E508-E867-5D5E-0996CB8828BD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551116" y="3557122"/>
            <a:ext cx="5640884" cy="3300878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06B4CEC8-FF48-2ED5-97D2-DC7B40B2DA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378" y="5497887"/>
            <a:ext cx="6455738" cy="1087254"/>
          </a:xfrm>
          <a:prstGeom prst="rect">
            <a:avLst/>
          </a:prstGeom>
        </p:spPr>
      </p:pic>
      <p:sp>
        <p:nvSpPr>
          <p:cNvPr id="18" name="Titel 4">
            <a:extLst>
              <a:ext uri="{FF2B5EF4-FFF2-40B4-BE49-F238E27FC236}">
                <a16:creationId xmlns:a16="http://schemas.microsoft.com/office/drawing/2014/main" id="{06BBEF24-838B-1B38-196B-64E8BA7A9BCA}"/>
              </a:ext>
            </a:extLst>
          </p:cNvPr>
          <p:cNvSpPr>
            <a:spLocks noGrp="1"/>
          </p:cNvSpPr>
          <p:nvPr/>
        </p:nvSpPr>
        <p:spPr>
          <a:xfrm>
            <a:off x="127181" y="454223"/>
            <a:ext cx="4352784" cy="265697"/>
          </a:xfrm>
          <a:prstGeom prst="rect">
            <a:avLst/>
          </a:prstGeom>
        </p:spPr>
        <p:txBody>
          <a:bodyPr vert="horz" lIns="20253" tIns="20253" rIns="20253" bIns="20253" rtlCol="0" anchor="ctr">
            <a:noAutofit/>
          </a:bodyPr>
          <a:lstStyle>
            <a:lvl1pPr algn="l" defTabSz="806867" rtl="0" eaLnBrk="1" latinLnBrk="0" hangingPunct="1">
              <a:spcBef>
                <a:spcPct val="0"/>
              </a:spcBef>
              <a:buNone/>
              <a:defRPr sz="1765" b="1" i="0" kern="1200" cap="all" baseline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Projekt A (Projektnummer)</a:t>
            </a:r>
            <a:endParaRPr lang="de-DE" sz="1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platzhalter 5">
            <a:extLst>
              <a:ext uri="{FF2B5EF4-FFF2-40B4-BE49-F238E27FC236}">
                <a16:creationId xmlns:a16="http://schemas.microsoft.com/office/drawing/2014/main" id="{9CFA7BC3-C23F-CDC3-D400-AE8FAC57B93E}"/>
              </a:ext>
            </a:extLst>
          </p:cNvPr>
          <p:cNvSpPr>
            <a:spLocks noGrp="1"/>
          </p:cNvSpPr>
          <p:nvPr/>
        </p:nvSpPr>
        <p:spPr>
          <a:xfrm>
            <a:off x="2203558" y="4129319"/>
            <a:ext cx="2223281" cy="1319227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/>
          <a:lstStyle>
            <a:lvl1pPr marL="0" indent="0" algn="l" defTabSz="806867" rtl="0" eaLnBrk="1" latinLnBrk="0" hangingPunct="1">
              <a:lnSpc>
                <a:spcPct val="150000"/>
              </a:lnSpc>
              <a:spcBef>
                <a:spcPts val="0"/>
              </a:spcBef>
              <a:buClr>
                <a:schemeClr val="accent4"/>
              </a:buClr>
              <a:buFont typeface="Arial" panose="020B0604020202020204" pitchFamily="34" charset="0"/>
              <a:buNone/>
              <a:tabLst>
                <a:tab pos="403433" algn="l"/>
              </a:tabLst>
              <a:defRPr sz="1235" b="1" kern="1200" baseline="0">
                <a:solidFill>
                  <a:srgbClr val="FFFFFF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03433" indent="0" algn="l" defTabSz="806867" rtl="0" eaLnBrk="1" latinLnBrk="0" hangingPunct="1">
              <a:lnSpc>
                <a:spcPts val="1324"/>
              </a:lnSpc>
              <a:spcBef>
                <a:spcPct val="20000"/>
              </a:spcBef>
              <a:buClr>
                <a:schemeClr val="accent4"/>
              </a:buClr>
              <a:buFont typeface="Arial" panose="020B0604020202020204" pitchFamily="34" charset="0"/>
              <a:buNone/>
              <a:defRPr sz="1235" b="1" kern="1200" baseline="0">
                <a:solidFill>
                  <a:srgbClr val="FFFFFF"/>
                </a:solidFill>
                <a:latin typeface="Trebuchet MS" panose="020B0603020202020204" pitchFamily="34" charset="0"/>
                <a:ea typeface="+mn-ea"/>
                <a:cs typeface="+mn-cs"/>
              </a:defRPr>
            </a:lvl2pPr>
            <a:lvl3pPr marL="806867" indent="0" algn="l" defTabSz="806867" rtl="0" eaLnBrk="1" latinLnBrk="0" hangingPunct="1">
              <a:lnSpc>
                <a:spcPts val="1324"/>
              </a:lnSpc>
              <a:spcBef>
                <a:spcPct val="20000"/>
              </a:spcBef>
              <a:buClr>
                <a:schemeClr val="accent4"/>
              </a:buClr>
              <a:buFont typeface="Arial" panose="020B0604020202020204" pitchFamily="34" charset="0"/>
              <a:buNone/>
              <a:defRPr sz="1235" b="1" kern="1200" baseline="0">
                <a:solidFill>
                  <a:srgbClr val="FFFFFF"/>
                </a:solidFill>
                <a:latin typeface="Trebuchet MS" panose="020B0603020202020204" pitchFamily="34" charset="0"/>
                <a:ea typeface="+mn-ea"/>
                <a:cs typeface="+mn-cs"/>
              </a:defRPr>
            </a:lvl3pPr>
            <a:lvl4pPr marL="1210300" indent="0" algn="l" defTabSz="806867" rtl="0" eaLnBrk="1" latinLnBrk="0" hangingPunct="1">
              <a:lnSpc>
                <a:spcPts val="1324"/>
              </a:lnSpc>
              <a:spcBef>
                <a:spcPct val="20000"/>
              </a:spcBef>
              <a:buClr>
                <a:schemeClr val="accent4"/>
              </a:buClr>
              <a:buFont typeface="Arial" panose="020B0604020202020204" pitchFamily="34" charset="0"/>
              <a:buNone/>
              <a:defRPr sz="1235" b="1" kern="1200" baseline="0">
                <a:solidFill>
                  <a:srgbClr val="FFFFFF"/>
                </a:solidFill>
                <a:latin typeface="Trebuchet MS" panose="020B0603020202020204" pitchFamily="34" charset="0"/>
                <a:ea typeface="+mn-ea"/>
                <a:cs typeface="+mn-cs"/>
              </a:defRPr>
            </a:lvl4pPr>
            <a:lvl5pPr marL="1613733" indent="0" algn="l" defTabSz="806867" rtl="0" eaLnBrk="1" latinLnBrk="0" hangingPunct="1">
              <a:lnSpc>
                <a:spcPts val="1324"/>
              </a:lnSpc>
              <a:spcBef>
                <a:spcPct val="20000"/>
              </a:spcBef>
              <a:buClr>
                <a:schemeClr val="accent4"/>
              </a:buClr>
              <a:buFont typeface="Arial" panose="020B0604020202020204" pitchFamily="34" charset="0"/>
              <a:buNone/>
              <a:defRPr sz="1235" b="1" kern="1200" baseline="0">
                <a:solidFill>
                  <a:srgbClr val="FFFFFF"/>
                </a:solidFill>
                <a:latin typeface="Trebuchet MS" panose="020B0603020202020204" pitchFamily="34" charset="0"/>
                <a:ea typeface="+mn-ea"/>
                <a:cs typeface="+mn-cs"/>
              </a:defRPr>
            </a:lvl5pPr>
            <a:lvl6pPr marL="2218883" indent="-201717" algn="l" defTabSz="80686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7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22316" indent="-201717" algn="l" defTabSz="80686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7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25750" indent="-201717" algn="l" defTabSz="80686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7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29183" indent="-201717" algn="l" defTabSz="80686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7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178721" algn="l"/>
              </a:tabLst>
            </a:pPr>
            <a:r>
              <a:rPr lang="de-DE" sz="1000" dirty="0">
                <a:solidFill>
                  <a:srgbClr val="3838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Risiken: </a:t>
            </a:r>
            <a:r>
              <a:rPr lang="de-DE" sz="1000" b="0" dirty="0" err="1">
                <a:solidFill>
                  <a:srgbClr val="3838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tbd</a:t>
            </a:r>
            <a:endParaRPr lang="en-US" sz="10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tabLst>
                <a:tab pos="178721" algn="l"/>
              </a:tabLst>
            </a:pPr>
            <a:endParaRPr lang="de-DE" sz="1000" b="0" dirty="0">
              <a:solidFill>
                <a:srgbClr val="38383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tabLst>
                <a:tab pos="178721" algn="l"/>
              </a:tabLst>
            </a:pPr>
            <a:endParaRPr lang="de-DE" sz="1000" dirty="0">
              <a:solidFill>
                <a:srgbClr val="38383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tabLst>
                <a:tab pos="178721" algn="l"/>
              </a:tabLst>
            </a:pPr>
            <a:endParaRPr lang="de-DE" sz="1000" dirty="0">
              <a:solidFill>
                <a:srgbClr val="38383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tabLst>
                <a:tab pos="178721" algn="l"/>
              </a:tabLst>
            </a:pPr>
            <a:endParaRPr lang="de-DE" sz="1000" dirty="0">
              <a:solidFill>
                <a:srgbClr val="38383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tabLst>
                <a:tab pos="178721" algn="l"/>
              </a:tabLst>
            </a:pPr>
            <a:endParaRPr lang="de-DE" sz="1000" dirty="0">
              <a:solidFill>
                <a:srgbClr val="38383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platzhalter 5">
            <a:extLst>
              <a:ext uri="{FF2B5EF4-FFF2-40B4-BE49-F238E27FC236}">
                <a16:creationId xmlns:a16="http://schemas.microsoft.com/office/drawing/2014/main" id="{D808B83D-7426-30FE-C128-F889B8F8BD49}"/>
              </a:ext>
            </a:extLst>
          </p:cNvPr>
          <p:cNvSpPr txBox="1">
            <a:spLocks/>
          </p:cNvSpPr>
          <p:nvPr/>
        </p:nvSpPr>
        <p:spPr>
          <a:xfrm>
            <a:off x="4482473" y="4130310"/>
            <a:ext cx="2047739" cy="1318236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chemeClr val="accent4"/>
              </a:buClr>
              <a:tabLst>
                <a:tab pos="178721" algn="l"/>
              </a:tabLst>
            </a:pPr>
            <a:r>
              <a:rPr lang="de-DE" sz="1000" b="1" dirty="0">
                <a:solidFill>
                  <a:srgbClr val="3838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Herausforderungen: </a:t>
            </a:r>
            <a:r>
              <a:rPr lang="de-DE" sz="1000" dirty="0" err="1">
                <a:solidFill>
                  <a:srgbClr val="3838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tbd</a:t>
            </a:r>
            <a:endParaRPr lang="de-DE" sz="1000" dirty="0">
              <a:solidFill>
                <a:srgbClr val="38383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platzhalter 5">
            <a:extLst>
              <a:ext uri="{FF2B5EF4-FFF2-40B4-BE49-F238E27FC236}">
                <a16:creationId xmlns:a16="http://schemas.microsoft.com/office/drawing/2014/main" id="{DA29BA42-D90A-6FC5-2D35-A8C71934A278}"/>
              </a:ext>
            </a:extLst>
          </p:cNvPr>
          <p:cNvSpPr txBox="1">
            <a:spLocks/>
          </p:cNvSpPr>
          <p:nvPr/>
        </p:nvSpPr>
        <p:spPr>
          <a:xfrm>
            <a:off x="146090" y="883579"/>
            <a:ext cx="6384122" cy="749504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00" b="1" dirty="0">
                <a:solidFill>
                  <a:srgbClr val="3838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Projektbeschreibung: </a:t>
            </a:r>
            <a:r>
              <a:rPr lang="de-DE" sz="1000" dirty="0" err="1">
                <a:solidFill>
                  <a:srgbClr val="3838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tbd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000" b="1" dirty="0">
              <a:solidFill>
                <a:srgbClr val="38383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4" name="Textplatzhalter 5">
            <a:extLst>
              <a:ext uri="{FF2B5EF4-FFF2-40B4-BE49-F238E27FC236}">
                <a16:creationId xmlns:a16="http://schemas.microsoft.com/office/drawing/2014/main" id="{1D42008D-E7EF-E103-E9F1-7E8F49C76B96}"/>
              </a:ext>
            </a:extLst>
          </p:cNvPr>
          <p:cNvSpPr txBox="1">
            <a:spLocks/>
          </p:cNvSpPr>
          <p:nvPr/>
        </p:nvSpPr>
        <p:spPr>
          <a:xfrm>
            <a:off x="134281" y="4129319"/>
            <a:ext cx="2004619" cy="1319227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/>
          <a:lstStyle>
            <a:defPPr>
              <a:defRPr lang="de-DE"/>
            </a:defPPr>
            <a:lvl1pPr indent="0" defTabSz="806867">
              <a:lnSpc>
                <a:spcPct val="150000"/>
              </a:lnSpc>
              <a:spcBef>
                <a:spcPts val="0"/>
              </a:spcBef>
              <a:buClr>
                <a:schemeClr val="accent4"/>
              </a:buClr>
              <a:buFont typeface="Arial" panose="020B0604020202020204" pitchFamily="34" charset="0"/>
              <a:buNone/>
              <a:tabLst>
                <a:tab pos="178721" algn="l"/>
              </a:tabLst>
              <a:defRPr sz="1400" b="1" baseline="0">
                <a:solidFill>
                  <a:srgbClr val="383838"/>
                </a:solidFill>
                <a:latin typeface="Trebuchet MS" panose="020B0603020202020204" pitchFamily="34" charset="0"/>
              </a:defRPr>
            </a:lvl1pPr>
            <a:lvl2pPr marL="403433" indent="0" defTabSz="806867">
              <a:lnSpc>
                <a:spcPts val="1324"/>
              </a:lnSpc>
              <a:spcBef>
                <a:spcPct val="20000"/>
              </a:spcBef>
              <a:buClr>
                <a:schemeClr val="accent4"/>
              </a:buClr>
              <a:buFont typeface="Arial" panose="020B0604020202020204" pitchFamily="34" charset="0"/>
              <a:buNone/>
              <a:defRPr sz="1235" b="1" baseline="0">
                <a:solidFill>
                  <a:srgbClr val="FFFFFF"/>
                </a:solidFill>
                <a:latin typeface="Trebuchet MS" panose="020B0603020202020204" pitchFamily="34" charset="0"/>
              </a:defRPr>
            </a:lvl2pPr>
            <a:lvl3pPr marL="806867" indent="0" defTabSz="806867">
              <a:lnSpc>
                <a:spcPts val="1324"/>
              </a:lnSpc>
              <a:spcBef>
                <a:spcPct val="20000"/>
              </a:spcBef>
              <a:buClr>
                <a:schemeClr val="accent4"/>
              </a:buClr>
              <a:buFont typeface="Arial" panose="020B0604020202020204" pitchFamily="34" charset="0"/>
              <a:buNone/>
              <a:defRPr sz="1235" b="1" baseline="0">
                <a:solidFill>
                  <a:srgbClr val="FFFFFF"/>
                </a:solidFill>
                <a:latin typeface="Trebuchet MS" panose="020B0603020202020204" pitchFamily="34" charset="0"/>
              </a:defRPr>
            </a:lvl3pPr>
            <a:lvl4pPr marL="1210300" indent="0" defTabSz="806867">
              <a:lnSpc>
                <a:spcPts val="1324"/>
              </a:lnSpc>
              <a:spcBef>
                <a:spcPct val="20000"/>
              </a:spcBef>
              <a:buClr>
                <a:schemeClr val="accent4"/>
              </a:buClr>
              <a:buFont typeface="Arial" panose="020B0604020202020204" pitchFamily="34" charset="0"/>
              <a:buNone/>
              <a:defRPr sz="1235" b="1" baseline="0">
                <a:solidFill>
                  <a:srgbClr val="FFFFFF"/>
                </a:solidFill>
                <a:latin typeface="Trebuchet MS" panose="020B0603020202020204" pitchFamily="34" charset="0"/>
              </a:defRPr>
            </a:lvl4pPr>
            <a:lvl5pPr marL="1613733" indent="0" defTabSz="806867">
              <a:lnSpc>
                <a:spcPts val="1324"/>
              </a:lnSpc>
              <a:spcBef>
                <a:spcPct val="20000"/>
              </a:spcBef>
              <a:buClr>
                <a:schemeClr val="accent4"/>
              </a:buClr>
              <a:buFont typeface="Arial" panose="020B0604020202020204" pitchFamily="34" charset="0"/>
              <a:buNone/>
              <a:defRPr sz="1235" b="1" baseline="0">
                <a:solidFill>
                  <a:srgbClr val="FFFFFF"/>
                </a:solidFill>
                <a:latin typeface="Trebuchet MS" panose="020B0603020202020204" pitchFamily="34" charset="0"/>
              </a:defRPr>
            </a:lvl5pPr>
            <a:lvl6pPr marL="2218883" indent="-201717" defTabSz="806867">
              <a:spcBef>
                <a:spcPct val="20000"/>
              </a:spcBef>
              <a:buFont typeface="Arial" panose="020B0604020202020204" pitchFamily="34" charset="0"/>
              <a:buChar char="•"/>
              <a:defRPr sz="1765"/>
            </a:lvl6pPr>
            <a:lvl7pPr marL="2622316" indent="-201717" defTabSz="806867">
              <a:spcBef>
                <a:spcPct val="20000"/>
              </a:spcBef>
              <a:buFont typeface="Arial" panose="020B0604020202020204" pitchFamily="34" charset="0"/>
              <a:buChar char="•"/>
              <a:defRPr sz="1765"/>
            </a:lvl7pPr>
            <a:lvl8pPr marL="3025750" indent="-201717" defTabSz="806867">
              <a:spcBef>
                <a:spcPct val="20000"/>
              </a:spcBef>
              <a:buFont typeface="Arial" panose="020B0604020202020204" pitchFamily="34" charset="0"/>
              <a:buChar char="•"/>
              <a:defRPr sz="1765"/>
            </a:lvl8pPr>
            <a:lvl9pPr marL="3429183" indent="-201717" defTabSz="806867">
              <a:spcBef>
                <a:spcPct val="20000"/>
              </a:spcBef>
              <a:buFont typeface="Arial" panose="020B0604020202020204" pitchFamily="34" charset="0"/>
              <a:buChar char="•"/>
              <a:defRPr sz="1765"/>
            </a:lvl9pPr>
          </a:lstStyle>
          <a:p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Nächsten Termine: </a:t>
            </a:r>
            <a:r>
              <a:rPr lang="de-DE" sz="1000" b="0" dirty="0" err="1">
                <a:latin typeface="Arial" panose="020B0604020202020204" pitchFamily="34" charset="0"/>
                <a:cs typeface="Arial" panose="020B0604020202020204" pitchFamily="34" charset="0"/>
              </a:rPr>
              <a:t>tbd</a:t>
            </a:r>
            <a:endParaRPr lang="en-US" sz="10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0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platzhalter 5">
            <a:extLst>
              <a:ext uri="{FF2B5EF4-FFF2-40B4-BE49-F238E27FC236}">
                <a16:creationId xmlns:a16="http://schemas.microsoft.com/office/drawing/2014/main" id="{810A5FA2-887C-6842-7974-9D5979CBB03E}"/>
              </a:ext>
            </a:extLst>
          </p:cNvPr>
          <p:cNvSpPr txBox="1">
            <a:spLocks/>
          </p:cNvSpPr>
          <p:nvPr/>
        </p:nvSpPr>
        <p:spPr>
          <a:xfrm>
            <a:off x="146089" y="2467237"/>
            <a:ext cx="6384123" cy="749504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00" b="1" dirty="0">
                <a:solidFill>
                  <a:srgbClr val="3838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Letzte Woche bis heute erledigt (Aufgaben): </a:t>
            </a:r>
            <a:r>
              <a:rPr lang="de-DE" sz="1000" dirty="0" err="1">
                <a:solidFill>
                  <a:srgbClr val="3838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tbd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000" b="1" dirty="0">
              <a:solidFill>
                <a:srgbClr val="38383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br>
              <a:rPr lang="de-DE" sz="900" dirty="0">
                <a:solidFill>
                  <a:srgbClr val="383838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900" dirty="0">
              <a:solidFill>
                <a:srgbClr val="38383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platzhalter 5">
            <a:extLst>
              <a:ext uri="{FF2B5EF4-FFF2-40B4-BE49-F238E27FC236}">
                <a16:creationId xmlns:a16="http://schemas.microsoft.com/office/drawing/2014/main" id="{C71CE906-A06A-AF19-59BA-8C3401B659CD}"/>
              </a:ext>
            </a:extLst>
          </p:cNvPr>
          <p:cNvSpPr txBox="1">
            <a:spLocks/>
          </p:cNvSpPr>
          <p:nvPr/>
        </p:nvSpPr>
        <p:spPr>
          <a:xfrm>
            <a:off x="129689" y="3310222"/>
            <a:ext cx="6400523" cy="739417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00" b="1" dirty="0">
                <a:solidFill>
                  <a:srgbClr val="3838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Nächste Woche geplant (Aufgaben): </a:t>
            </a:r>
            <a:r>
              <a:rPr lang="de-DE" sz="1000" dirty="0" err="1">
                <a:solidFill>
                  <a:srgbClr val="3838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tbd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feld 71">
            <a:extLst>
              <a:ext uri="{FF2B5EF4-FFF2-40B4-BE49-F238E27FC236}">
                <a16:creationId xmlns:a16="http://schemas.microsoft.com/office/drawing/2014/main" id="{F379062F-8E04-A142-CBDC-57A48DB17D69}"/>
              </a:ext>
            </a:extLst>
          </p:cNvPr>
          <p:cNvSpPr txBox="1"/>
          <p:nvPr/>
        </p:nvSpPr>
        <p:spPr>
          <a:xfrm>
            <a:off x="9659583" y="20548"/>
            <a:ext cx="251336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Report Date: 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23-Apr 2025</a:t>
            </a:r>
          </a:p>
          <a:p>
            <a:pPr algn="r"/>
            <a:r>
              <a:rPr lang="de-DE" sz="1050" b="1" dirty="0">
                <a:latin typeface="Arial" panose="020B0604020202020204" pitchFamily="34" charset="0"/>
                <a:cs typeface="Arial" panose="020B0604020202020204" pitchFamily="34" charset="0"/>
              </a:rPr>
              <a:t>Projekt Start Datum: 01-Mar-2025</a:t>
            </a:r>
          </a:p>
          <a:p>
            <a:pPr algn="r"/>
            <a:r>
              <a:rPr lang="de-DE" sz="1050" b="1" dirty="0">
                <a:latin typeface="Arial" panose="020B0604020202020204" pitchFamily="34" charset="0"/>
                <a:cs typeface="Arial" panose="020B0604020202020204" pitchFamily="34" charset="0"/>
              </a:rPr>
              <a:t>Projekt Ziel Datum: 30-Jun-2025</a:t>
            </a:r>
          </a:p>
        </p:txBody>
      </p:sp>
      <p:grpSp>
        <p:nvGrpSpPr>
          <p:cNvPr id="34" name="Gruppieren 33">
            <a:extLst>
              <a:ext uri="{FF2B5EF4-FFF2-40B4-BE49-F238E27FC236}">
                <a16:creationId xmlns:a16="http://schemas.microsoft.com/office/drawing/2014/main" id="{43D4E653-7D8C-AE91-2FF3-51DB439D1D36}"/>
              </a:ext>
            </a:extLst>
          </p:cNvPr>
          <p:cNvGrpSpPr/>
          <p:nvPr/>
        </p:nvGrpSpPr>
        <p:grpSpPr>
          <a:xfrm>
            <a:off x="7028576" y="1344632"/>
            <a:ext cx="1203864" cy="946803"/>
            <a:chOff x="1349979" y="1408717"/>
            <a:chExt cx="373576" cy="403694"/>
          </a:xfrm>
        </p:grpSpPr>
        <p:sp>
          <p:nvSpPr>
            <p:cNvPr id="36" name="Rechteck 35">
              <a:extLst>
                <a:ext uri="{FF2B5EF4-FFF2-40B4-BE49-F238E27FC236}">
                  <a16:creationId xmlns:a16="http://schemas.microsoft.com/office/drawing/2014/main" id="{6691D4C7-8590-B513-0B68-1F5DF4C8F081}"/>
                </a:ext>
              </a:extLst>
            </p:cNvPr>
            <p:cNvSpPr/>
            <p:nvPr/>
          </p:nvSpPr>
          <p:spPr>
            <a:xfrm>
              <a:off x="1349979" y="1408717"/>
              <a:ext cx="302818" cy="104547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9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</a:t>
              </a:r>
            </a:p>
          </p:txBody>
        </p:sp>
        <p:sp>
          <p:nvSpPr>
            <p:cNvPr id="38" name="Rechteck 37">
              <a:extLst>
                <a:ext uri="{FF2B5EF4-FFF2-40B4-BE49-F238E27FC236}">
                  <a16:creationId xmlns:a16="http://schemas.microsoft.com/office/drawing/2014/main" id="{2EE7F6CA-1422-8AFC-8E2F-C2F00B587C04}"/>
                </a:ext>
              </a:extLst>
            </p:cNvPr>
            <p:cNvSpPr/>
            <p:nvPr/>
          </p:nvSpPr>
          <p:spPr>
            <a:xfrm>
              <a:off x="1349979" y="1513355"/>
              <a:ext cx="302818" cy="104548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Rechteck 42">
              <a:extLst>
                <a:ext uri="{FF2B5EF4-FFF2-40B4-BE49-F238E27FC236}">
                  <a16:creationId xmlns:a16="http://schemas.microsoft.com/office/drawing/2014/main" id="{68251311-B20B-107C-849C-CDEAC7DF74CB}"/>
                </a:ext>
              </a:extLst>
            </p:cNvPr>
            <p:cNvSpPr/>
            <p:nvPr/>
          </p:nvSpPr>
          <p:spPr>
            <a:xfrm>
              <a:off x="1349979" y="1616197"/>
              <a:ext cx="302818" cy="98420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Rechteck 43">
              <a:extLst>
                <a:ext uri="{FF2B5EF4-FFF2-40B4-BE49-F238E27FC236}">
                  <a16:creationId xmlns:a16="http://schemas.microsoft.com/office/drawing/2014/main" id="{14D81E2F-FF75-B33C-0A24-58CB26BE0201}"/>
                </a:ext>
              </a:extLst>
            </p:cNvPr>
            <p:cNvSpPr/>
            <p:nvPr/>
          </p:nvSpPr>
          <p:spPr>
            <a:xfrm>
              <a:off x="1349979" y="1713991"/>
              <a:ext cx="302818" cy="98420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Rechteck 44">
              <a:extLst>
                <a:ext uri="{FF2B5EF4-FFF2-40B4-BE49-F238E27FC236}">
                  <a16:creationId xmlns:a16="http://schemas.microsoft.com/office/drawing/2014/main" id="{AB2D3DF0-2543-410D-7CCC-23083903E597}"/>
                </a:ext>
              </a:extLst>
            </p:cNvPr>
            <p:cNvSpPr/>
            <p:nvPr/>
          </p:nvSpPr>
          <p:spPr>
            <a:xfrm>
              <a:off x="1420737" y="1408717"/>
              <a:ext cx="302818" cy="104547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9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Total Status</a:t>
              </a:r>
            </a:p>
          </p:txBody>
        </p:sp>
        <p:sp>
          <p:nvSpPr>
            <p:cNvPr id="46" name="Rechteck 45">
              <a:extLst>
                <a:ext uri="{FF2B5EF4-FFF2-40B4-BE49-F238E27FC236}">
                  <a16:creationId xmlns:a16="http://schemas.microsoft.com/office/drawing/2014/main" id="{52460A29-E0FD-810B-F77A-6CBF54C40D92}"/>
                </a:ext>
              </a:extLst>
            </p:cNvPr>
            <p:cNvSpPr/>
            <p:nvPr/>
          </p:nvSpPr>
          <p:spPr>
            <a:xfrm>
              <a:off x="1420737" y="1513355"/>
              <a:ext cx="302818" cy="104548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9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Milestones</a:t>
              </a:r>
            </a:p>
          </p:txBody>
        </p:sp>
        <p:sp>
          <p:nvSpPr>
            <p:cNvPr id="48" name="Rechteck 47">
              <a:extLst>
                <a:ext uri="{FF2B5EF4-FFF2-40B4-BE49-F238E27FC236}">
                  <a16:creationId xmlns:a16="http://schemas.microsoft.com/office/drawing/2014/main" id="{85FD28D8-E1AD-5A58-5C7C-BCCEDD5D61BD}"/>
                </a:ext>
              </a:extLst>
            </p:cNvPr>
            <p:cNvSpPr/>
            <p:nvPr/>
          </p:nvSpPr>
          <p:spPr>
            <a:xfrm>
              <a:off x="1420737" y="1616197"/>
              <a:ext cx="302818" cy="98420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9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Costs</a:t>
              </a:r>
            </a:p>
          </p:txBody>
        </p:sp>
        <p:sp>
          <p:nvSpPr>
            <p:cNvPr id="50" name="Rechteck 49">
              <a:extLst>
                <a:ext uri="{FF2B5EF4-FFF2-40B4-BE49-F238E27FC236}">
                  <a16:creationId xmlns:a16="http://schemas.microsoft.com/office/drawing/2014/main" id="{04725088-5D09-383F-EED6-625F1066D91D}"/>
                </a:ext>
              </a:extLst>
            </p:cNvPr>
            <p:cNvSpPr/>
            <p:nvPr/>
          </p:nvSpPr>
          <p:spPr>
            <a:xfrm>
              <a:off x="1420737" y="1713991"/>
              <a:ext cx="302818" cy="98420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9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Resources</a:t>
              </a:r>
            </a:p>
          </p:txBody>
        </p:sp>
      </p:grpSp>
      <p:sp>
        <p:nvSpPr>
          <p:cNvPr id="52" name="Textfeld 51">
            <a:extLst>
              <a:ext uri="{FF2B5EF4-FFF2-40B4-BE49-F238E27FC236}">
                <a16:creationId xmlns:a16="http://schemas.microsoft.com/office/drawing/2014/main" id="{985C5926-1E2E-A42B-3B35-6A21648CDC33}"/>
              </a:ext>
            </a:extLst>
          </p:cNvPr>
          <p:cNvSpPr txBox="1"/>
          <p:nvPr/>
        </p:nvSpPr>
        <p:spPr>
          <a:xfrm>
            <a:off x="6524465" y="89100"/>
            <a:ext cx="29599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Verbrauch/Budget in €:   	50/150k €</a:t>
            </a:r>
          </a:p>
          <a:p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Gesamtstatus in %:         	27,2%</a:t>
            </a:r>
          </a:p>
          <a:p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Projektleiter/</a:t>
            </a:r>
            <a:r>
              <a:rPr lang="de-DE" sz="1000" dirty="0" err="1">
                <a:latin typeface="Arial" panose="020B0604020202020204" pitchFamily="34" charset="0"/>
                <a:cs typeface="Arial" panose="020B0604020202020204" pitchFamily="34" charset="0"/>
              </a:rPr>
              <a:t>Product</a:t>
            </a:r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>
                <a:latin typeface="Arial" panose="020B0604020202020204" pitchFamily="34" charset="0"/>
                <a:cs typeface="Arial" panose="020B0604020202020204" pitchFamily="34" charset="0"/>
              </a:rPr>
              <a:t>Owner</a:t>
            </a:r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:	Christian Dröge</a:t>
            </a:r>
          </a:p>
          <a:p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Bereich:		Controlling</a:t>
            </a:r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6E5DF234-0FDB-26EF-6288-46DBF89B8595}"/>
              </a:ext>
            </a:extLst>
          </p:cNvPr>
          <p:cNvSpPr txBox="1"/>
          <p:nvPr/>
        </p:nvSpPr>
        <p:spPr>
          <a:xfrm>
            <a:off x="6906669" y="95738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b="1" dirty="0">
                <a:latin typeface="Arial" panose="020B0604020202020204" pitchFamily="34" charset="0"/>
                <a:cs typeface="Arial" panose="020B0604020202020204" pitchFamily="34" charset="0"/>
              </a:rPr>
              <a:t>Status</a:t>
            </a:r>
          </a:p>
          <a:p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Vorwoche/Aktuell </a:t>
            </a:r>
          </a:p>
        </p:txBody>
      </p:sp>
      <p:sp>
        <p:nvSpPr>
          <p:cNvPr id="55" name="Titel 54">
            <a:extLst>
              <a:ext uri="{FF2B5EF4-FFF2-40B4-BE49-F238E27FC236}">
                <a16:creationId xmlns:a16="http://schemas.microsoft.com/office/drawing/2014/main" id="{A68D3253-F2B6-48FF-9E3B-4CEC0D844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272" y="30233"/>
            <a:ext cx="3892541" cy="390026"/>
          </a:xfrm>
        </p:spPr>
        <p:txBody>
          <a:bodyPr>
            <a:no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Projektstatusbericht</a:t>
            </a:r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2D440991-CCED-D60B-05DA-6C5A6D0BC765}"/>
              </a:ext>
            </a:extLst>
          </p:cNvPr>
          <p:cNvSpPr/>
          <p:nvPr/>
        </p:nvSpPr>
        <p:spPr>
          <a:xfrm>
            <a:off x="6211545" y="4191554"/>
            <a:ext cx="177210" cy="168771"/>
          </a:xfrm>
          <a:prstGeom prst="ellipse">
            <a:avLst/>
          </a:prstGeom>
          <a:solidFill>
            <a:srgbClr val="92D050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79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E103EEA8-BAA2-A39E-FFBD-BEB4A542BFFA}"/>
              </a:ext>
            </a:extLst>
          </p:cNvPr>
          <p:cNvSpPr/>
          <p:nvPr/>
        </p:nvSpPr>
        <p:spPr>
          <a:xfrm>
            <a:off x="4072239" y="4188717"/>
            <a:ext cx="177210" cy="168771"/>
          </a:xfrm>
          <a:prstGeom prst="ellipse">
            <a:avLst/>
          </a:prstGeom>
          <a:solidFill>
            <a:srgbClr val="FFFF00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79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01179ED8-61C6-B3FD-7E58-D1E7817D772E}"/>
              </a:ext>
            </a:extLst>
          </p:cNvPr>
          <p:cNvSpPr/>
          <p:nvPr/>
        </p:nvSpPr>
        <p:spPr>
          <a:xfrm>
            <a:off x="4157197" y="4188717"/>
            <a:ext cx="177210" cy="168771"/>
          </a:xfrm>
          <a:prstGeom prst="ellipse">
            <a:avLst/>
          </a:prstGeom>
          <a:solidFill>
            <a:srgbClr val="92D050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797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07431B97-54ED-D967-6FA3-DE69D097E334}"/>
              </a:ext>
            </a:extLst>
          </p:cNvPr>
          <p:cNvSpPr/>
          <p:nvPr/>
        </p:nvSpPr>
        <p:spPr>
          <a:xfrm>
            <a:off x="6303616" y="4188718"/>
            <a:ext cx="177210" cy="168770"/>
          </a:xfrm>
          <a:prstGeom prst="ellipse">
            <a:avLst/>
          </a:prstGeom>
          <a:solidFill>
            <a:srgbClr val="92D050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797" dirty="0">
              <a:solidFill>
                <a:srgbClr val="FF0000"/>
              </a:solidFill>
              <a:highlight>
                <a:srgbClr val="FF00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platzhalter 5">
            <a:extLst>
              <a:ext uri="{FF2B5EF4-FFF2-40B4-BE49-F238E27FC236}">
                <a16:creationId xmlns:a16="http://schemas.microsoft.com/office/drawing/2014/main" id="{6D17A853-1CCF-1CE6-B08A-5CFCF622A15F}"/>
              </a:ext>
            </a:extLst>
          </p:cNvPr>
          <p:cNvSpPr txBox="1">
            <a:spLocks/>
          </p:cNvSpPr>
          <p:nvPr/>
        </p:nvSpPr>
        <p:spPr>
          <a:xfrm>
            <a:off x="146090" y="1719676"/>
            <a:ext cx="3100544" cy="645523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00" b="1" dirty="0">
                <a:solidFill>
                  <a:srgbClr val="3838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Projektziele /Leistungsumfang: </a:t>
            </a:r>
            <a:r>
              <a:rPr lang="de-DE" sz="1000" dirty="0" err="1">
                <a:solidFill>
                  <a:srgbClr val="3838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tbd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000" b="1" dirty="0">
              <a:solidFill>
                <a:srgbClr val="38383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7" name="Textplatzhalter 5">
            <a:extLst>
              <a:ext uri="{FF2B5EF4-FFF2-40B4-BE49-F238E27FC236}">
                <a16:creationId xmlns:a16="http://schemas.microsoft.com/office/drawing/2014/main" id="{C19EF7F7-A413-CB60-B660-FB6D40CE8928}"/>
              </a:ext>
            </a:extLst>
          </p:cNvPr>
          <p:cNvSpPr txBox="1">
            <a:spLocks/>
          </p:cNvSpPr>
          <p:nvPr/>
        </p:nvSpPr>
        <p:spPr>
          <a:xfrm>
            <a:off x="3339719" y="1719676"/>
            <a:ext cx="3190493" cy="643106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00" b="1" dirty="0">
                <a:solidFill>
                  <a:srgbClr val="3838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Nutzen / Business Value: </a:t>
            </a:r>
            <a:r>
              <a:rPr lang="de-DE" sz="1000" dirty="0" err="1">
                <a:solidFill>
                  <a:srgbClr val="3838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tbd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000" b="1" dirty="0">
              <a:solidFill>
                <a:srgbClr val="38383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8" name="Textplatzhalter 5">
            <a:extLst>
              <a:ext uri="{FF2B5EF4-FFF2-40B4-BE49-F238E27FC236}">
                <a16:creationId xmlns:a16="http://schemas.microsoft.com/office/drawing/2014/main" id="{9B929E20-FC45-3F19-84B3-DAA221CAFF45}"/>
              </a:ext>
            </a:extLst>
          </p:cNvPr>
          <p:cNvSpPr txBox="1">
            <a:spLocks/>
          </p:cNvSpPr>
          <p:nvPr/>
        </p:nvSpPr>
        <p:spPr>
          <a:xfrm>
            <a:off x="6581527" y="2467237"/>
            <a:ext cx="1660438" cy="1230698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00" b="1" dirty="0">
                <a:solidFill>
                  <a:srgbClr val="3838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Status-Kommentar:</a:t>
            </a:r>
          </a:p>
          <a:p>
            <a:r>
              <a:rPr lang="de-DE" sz="1000" dirty="0" err="1">
                <a:solidFill>
                  <a:srgbClr val="3838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tbd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547486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214</Words>
  <Application>Microsoft Office PowerPoint</Application>
  <PresentationFormat>Breitbild</PresentationFormat>
  <Paragraphs>84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Office</vt:lpstr>
      <vt:lpstr>Projektstatusbericht</vt:lpstr>
      <vt:lpstr>Projektstatusbericht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Christian Dröge</dc:creator>
  <cp:lastModifiedBy>Christian Dröge</cp:lastModifiedBy>
  <cp:revision>1</cp:revision>
  <dcterms:created xsi:type="dcterms:W3CDTF">2025-10-14T20:37:09Z</dcterms:created>
  <dcterms:modified xsi:type="dcterms:W3CDTF">2025-10-14T21:46:11Z</dcterms:modified>
</cp:coreProperties>
</file>